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02" r:id="rId11"/>
    <p:sldId id="315" r:id="rId12"/>
    <p:sldId id="303" r:id="rId13"/>
    <p:sldId id="298" r:id="rId14"/>
    <p:sldId id="314" r:id="rId15"/>
    <p:sldId id="318" r:id="rId16"/>
    <p:sldId id="305" r:id="rId17"/>
    <p:sldId id="321" r:id="rId18"/>
    <p:sldId id="322" r:id="rId19"/>
    <p:sldId id="308" r:id="rId20"/>
    <p:sldId id="313" r:id="rId21"/>
    <p:sldId id="317" r:id="rId22"/>
    <p:sldId id="320" r:id="rId23"/>
    <p:sldId id="311" r:id="rId24"/>
    <p:sldId id="274" r:id="rId25"/>
  </p:sldIdLst>
  <p:sldSz cx="9144000" cy="5143500" type="screen16x9"/>
  <p:notesSz cx="6858000" cy="9144000"/>
  <p:embeddedFontLst>
    <p:embeddedFont>
      <p:font typeface="Bree Serif" panose="020B0604020202020204" charset="0"/>
      <p:regular r:id="rId27"/>
    </p:embeddedFont>
    <p:embeddedFont>
      <p:font typeface="Didact Gothic" panose="020B0604020202020204" charset="0"/>
      <p:regular r:id="rId28"/>
    </p:embeddedFont>
    <p:embeddedFont>
      <p:font typeface="Impact" panose="020B0806030902050204" pitchFamily="34" charset="0"/>
      <p:regular r:id="rId29"/>
    </p:embeddedFont>
    <p:embeddedFont>
      <p:font typeface="Roboto Black" panose="020B0604020202020204" charset="0"/>
      <p:bold r:id="rId30"/>
      <p:boldItalic r:id="rId31"/>
    </p:embeddedFont>
    <p:embeddedFont>
      <p:font typeface="Roboto Light" panose="020B0604020202020204" charset="0"/>
      <p:regular r:id="rId32"/>
      <p:bold r:id="rId33"/>
      <p:italic r:id="rId34"/>
      <p:boldItalic r:id="rId35"/>
    </p:embeddedFont>
    <p:embeddedFont>
      <p:font typeface="Roboto Mono Thin" panose="020B0604020202020204" charset="0"/>
      <p:regular r:id="rId36"/>
      <p:bold r:id="rId37"/>
      <p:italic r:id="rId38"/>
      <p:boldItalic r:id="rId39"/>
    </p:embeddedFont>
    <p:embeddedFont>
      <p:font typeface="Roboto Thin" panose="020B0604020202020204" charset="0"/>
      <p:regular r:id="rId40"/>
      <p:bold r:id="rId41"/>
      <p:italic r:id="rId42"/>
      <p:boldItalic r:id="rId43"/>
    </p:embeddedFont>
    <p:embeddedFont>
      <p:font typeface="Work Sans Light" panose="020B060402020202020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76" autoAdjust="0"/>
    <p:restoredTop sz="94660"/>
  </p:normalViewPr>
  <p:slideViewPr>
    <p:cSldViewPr snapToGrid="0">
      <p:cViewPr varScale="1">
        <p:scale>
          <a:sx n="96" d="100"/>
          <a:sy n="96" d="100"/>
        </p:scale>
        <p:origin x="3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7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6.png"/><Relationship Id="rId10" Type="http://schemas.openxmlformats.org/officeDocument/2006/relationships/image" Target="../media/image29.png"/><Relationship Id="rId19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microsoft.com/office/2007/relationships/hdphoto" Target="../media/hdphoto1.wdp"/><Relationship Id="rId14" Type="http://schemas.openxmlformats.org/officeDocument/2006/relationships/image" Target="../media/image33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8425900" cy="282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E6BFF8-7A56-4741-9054-9940B9BD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01842"/>
            <a:ext cx="8520600" cy="2694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14" y="1251150"/>
            <a:ext cx="4339386" cy="3718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3" y="952886"/>
            <a:ext cx="3034826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6573"/>
            <a:ext cx="3604649" cy="2669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0" y="898409"/>
            <a:ext cx="3604649" cy="3053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DB02D-6B2E-41AD-96D2-6D4A5943D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151" y="301386"/>
            <a:ext cx="8520600" cy="606600"/>
          </a:xfrm>
        </p:spPr>
        <p:txBody>
          <a:bodyPr/>
          <a:lstStyle/>
          <a:p>
            <a:r>
              <a:rPr lang="pt-BR" dirty="0"/>
              <a:t>PROVISIONAMENTO DO PROJETO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7FBB7E0B-F8C5-4D77-8D7F-B0087A23A336}"/>
              </a:ext>
            </a:extLst>
          </p:cNvPr>
          <p:cNvCxnSpPr/>
          <p:nvPr/>
        </p:nvCxnSpPr>
        <p:spPr>
          <a:xfrm>
            <a:off x="311700" y="99743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021AD4BE-1FE5-4C16-8293-9314CA254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27" y="1319231"/>
            <a:ext cx="6332746" cy="33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8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8F9F1549-DB50-4786-879F-2AB7F1ED6CA2}"/>
              </a:ext>
            </a:extLst>
          </p:cNvPr>
          <p:cNvCxnSpPr/>
          <p:nvPr/>
        </p:nvCxnSpPr>
        <p:spPr>
          <a:xfrm>
            <a:off x="311700" y="99743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ítulo 1">
            <a:extLst>
              <a:ext uri="{FF2B5EF4-FFF2-40B4-BE49-F238E27FC236}">
                <a16:creationId xmlns:a16="http://schemas.microsoft.com/office/drawing/2014/main" id="{39EB50C6-24EC-4D76-8949-2932E6BE2533}"/>
              </a:ext>
            </a:extLst>
          </p:cNvPr>
          <p:cNvSpPr txBox="1">
            <a:spLocks/>
          </p:cNvSpPr>
          <p:nvPr/>
        </p:nvSpPr>
        <p:spPr>
          <a:xfrm>
            <a:off x="401151" y="301386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/>
              <a:t>PROVISIONAMENTO DO PROJETO</a:t>
            </a:r>
            <a:endParaRPr lang="pt-BR" dirty="0"/>
          </a:p>
        </p:txBody>
      </p:sp>
      <p:sp>
        <p:nvSpPr>
          <p:cNvPr id="5" name="Google Shape;176;p34">
            <a:extLst>
              <a:ext uri="{FF2B5EF4-FFF2-40B4-BE49-F238E27FC236}">
                <a16:creationId xmlns:a16="http://schemas.microsoft.com/office/drawing/2014/main" id="{C603A6D1-846D-4641-91C5-FBE5477C1DED}"/>
              </a:ext>
            </a:extLst>
          </p:cNvPr>
          <p:cNvSpPr txBox="1">
            <a:spLocks/>
          </p:cNvSpPr>
          <p:nvPr/>
        </p:nvSpPr>
        <p:spPr>
          <a:xfrm flipH="1">
            <a:off x="709906" y="1302565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Disco de Dados: 8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I/O p/seg. Máx.: S8x500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6" name="Google Shape;176;p34">
            <a:extLst>
              <a:ext uri="{FF2B5EF4-FFF2-40B4-BE49-F238E27FC236}">
                <a16:creationId xmlns:a16="http://schemas.microsoft.com/office/drawing/2014/main" id="{DC56D8DD-9A3A-46D1-8E4A-6B5BF3DA3B97}"/>
              </a:ext>
            </a:extLst>
          </p:cNvPr>
          <p:cNvSpPr txBox="1">
            <a:spLocks/>
          </p:cNvSpPr>
          <p:nvPr/>
        </p:nvSpPr>
        <p:spPr>
          <a:xfrm flipH="1">
            <a:off x="4571999" y="1540958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 algn="r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Disco de Dados: 4</a:t>
            </a:r>
          </a:p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I/O p/seg. Máx.: 4x500</a:t>
            </a:r>
          </a:p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 algn="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7" name="Google Shape;206;p36">
            <a:extLst>
              <a:ext uri="{FF2B5EF4-FFF2-40B4-BE49-F238E27FC236}">
                <a16:creationId xmlns:a16="http://schemas.microsoft.com/office/drawing/2014/main" id="{431F31A4-7911-4AD8-AAD6-690D9EA42F5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59098" y="4012049"/>
            <a:ext cx="526983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600" dirty="0"/>
              <a:t>Custo Total Estimado (mês): R$1.181,80</a:t>
            </a:r>
            <a:br>
              <a:rPr lang="pt-BR" sz="1600" dirty="0"/>
            </a:b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439030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4"/>
            <a:ext cx="3979275" cy="298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48114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400179" y="1738001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possível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498615" y="3040632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1254B-A790-4B42-95B6-0FF07182CCA7}"/>
              </a:ext>
            </a:extLst>
          </p:cNvPr>
          <p:cNvSpPr txBox="1"/>
          <p:nvPr/>
        </p:nvSpPr>
        <p:spPr>
          <a:xfrm>
            <a:off x="1648238" y="3973072"/>
            <a:ext cx="396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possíveis clientes já deixaram de utilizar o seu estacionamento por não achar uma vaga?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757820" y="2462107"/>
            <a:ext cx="2872409" cy="1741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637215" y="3951799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741517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726510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37729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5383588" y="3573676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383589" y="4181690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067172" y="4257743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5863079" y="3649730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5383588" y="296566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6392872" y="3050016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309</Words>
  <Application>Microsoft Office PowerPoint</Application>
  <PresentationFormat>Apresentação na tela (16:9)</PresentationFormat>
  <Paragraphs>82</Paragraphs>
  <Slides>24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5" baseType="lpstr">
      <vt:lpstr>Wingdings</vt:lpstr>
      <vt:lpstr>Roboto Mono Thin</vt:lpstr>
      <vt:lpstr>Bree Serif</vt:lpstr>
      <vt:lpstr>Impact</vt:lpstr>
      <vt:lpstr>Work Sans Light</vt:lpstr>
      <vt:lpstr>Didact Gothic</vt:lpstr>
      <vt:lpstr>Roboto Thin</vt:lpstr>
      <vt:lpstr>Roboto Light</vt:lpstr>
      <vt:lpstr>Arial</vt:lpstr>
      <vt:lpstr>Roboto Black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DO PROJETO</vt:lpstr>
      <vt:lpstr>Custo Total Estimado (mês): R$1.181,80 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113</cp:revision>
  <dcterms:modified xsi:type="dcterms:W3CDTF">2019-12-04T22:05:35Z</dcterms:modified>
</cp:coreProperties>
</file>